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C4A9E-A8B2-4E44-BE4D-9A5C79B88CC9}" type="datetimeFigureOut">
              <a:rPr lang="es-ES" smtClean="0"/>
              <a:t>19/03/2014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F4C37-B029-4F20-AAD2-84EB9479000F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43108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ALAN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3570" y="2928935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SEBASTIAN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85918" y="40005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MARIANA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86446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FERNANDA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7620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AISLINN</a:t>
            </a:r>
            <a:endParaRPr lang="es-ES" dirty="0"/>
          </a:p>
        </p:txBody>
      </p:sp>
      <p:pic>
        <p:nvPicPr>
          <p:cNvPr id="1027" name="Picture 3" descr="\\SERVIDOR\Users\fotos equipos\CAM0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142984"/>
            <a:ext cx="6643702" cy="4982777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143108" y="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r>
              <a:rPr lang="es-ES" sz="2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EQUIPO</a:t>
            </a:r>
            <a:r>
              <a:rPr lang="es-ES" sz="2800" smtClean="0"/>
              <a:t>  </a:t>
            </a:r>
            <a:r>
              <a:rPr lang="es-E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MONTERREY</a:t>
            </a:r>
            <a:endParaRPr lang="es-E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MONTERRE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7596" y="5524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7</Words>
  <Application>Microsoft Office PowerPoint</Application>
  <PresentationFormat>Presentación en pantalla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Flujo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SEP</cp:lastModifiedBy>
  <cp:revision>9</cp:revision>
  <dcterms:created xsi:type="dcterms:W3CDTF">2014-03-10T16:12:21Z</dcterms:created>
  <dcterms:modified xsi:type="dcterms:W3CDTF">2014-03-19T14:33:29Z</dcterms:modified>
</cp:coreProperties>
</file>